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7878C-5E71-4467-9AE0-8A0A847651AB}" type="datetimeFigureOut">
              <a:rPr lang="es-CL" smtClean="0"/>
              <a:t>14-06-2014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BA42B-18D7-423D-967E-0FB9B64322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5405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CEE5-D003-4236-8944-81948B5F03D7}" type="datetime1">
              <a:rPr lang="es-CL" smtClean="0"/>
              <a:t>14-06-2014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Jesús Nuestro Refugio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475A-179E-456B-987B-9AD3914869C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6C27-EC0F-4348-A731-2B608D941535}" type="datetime1">
              <a:rPr lang="es-CL" smtClean="0"/>
              <a:t>14-06-2014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Jesús Nuestro Refugio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475A-179E-456B-987B-9AD3914869C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17A46-7DBC-45AA-ABAC-C5565F2AA116}" type="datetime1">
              <a:rPr lang="es-CL" smtClean="0"/>
              <a:t>14-06-2014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Jesús Nuestro Refugio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475A-179E-456B-987B-9AD3914869CE}" type="slidenum">
              <a:rPr lang="es-CL" smtClean="0"/>
              <a:t>‹Nº›</a:t>
            </a:fld>
            <a:endParaRPr lang="es-C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1C97-3D73-479D-A3ED-F7A84393EF37}" type="datetime1">
              <a:rPr lang="es-CL" smtClean="0"/>
              <a:t>14-06-2014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Jesús Nuestro Refugio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475A-179E-456B-987B-9AD3914869CE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636B-488E-4BAE-9616-256E583AA3A8}" type="datetime1">
              <a:rPr lang="es-CL" smtClean="0"/>
              <a:t>14-06-2014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Jesús Nuestro Refugio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475A-179E-456B-987B-9AD3914869C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C63D-1AD9-44D0-8307-17D14EC262B6}" type="datetime1">
              <a:rPr lang="es-CL" smtClean="0"/>
              <a:t>14-06-2014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Jesús Nuestro Refugio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475A-179E-456B-987B-9AD3914869CE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E585-EB01-4D53-9C1C-8AB391A4608E}" type="datetime1">
              <a:rPr lang="es-CL" smtClean="0"/>
              <a:t>14-06-2014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Jesús Nuestro Refugio</a:t>
            </a:r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475A-179E-456B-987B-9AD3914869C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4090-9A9D-46BD-8642-D7E797C4241B}" type="datetime1">
              <a:rPr lang="es-CL" smtClean="0"/>
              <a:t>14-06-2014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Jesús Nuestro Refugio</a:t>
            </a:r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475A-179E-456B-987B-9AD3914869C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A8AA-E4E5-4A36-AB76-7B5A18CB6998}" type="datetime1">
              <a:rPr lang="es-CL" smtClean="0"/>
              <a:t>14-06-2014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Jesús Nuestro Refugio</a:t>
            </a:r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475A-179E-456B-987B-9AD3914869C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C971-D608-49E3-89D6-869EB61EBE44}" type="datetime1">
              <a:rPr lang="es-CL" smtClean="0"/>
              <a:t>14-06-2014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Jesús Nuestro Refugio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475A-179E-456B-987B-9AD3914869CE}" type="slidenum">
              <a:rPr lang="es-CL" smtClean="0"/>
              <a:t>‹Nº›</a:t>
            </a:fld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8C438-DC2E-4A37-AA2D-4BB584476B4D}" type="datetime1">
              <a:rPr lang="es-CL" smtClean="0"/>
              <a:t>14-06-2014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Jesús Nuestro Refugio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475A-179E-456B-987B-9AD3914869CE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92C621A-1175-4664-AFF0-96AD2A160A2C}" type="datetime1">
              <a:rPr lang="es-CL" smtClean="0"/>
              <a:t>14-06-2014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s-CL" smtClean="0"/>
              <a:t>Jesús Nuestro Refugio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BE7475A-179E-456B-987B-9AD3914869CE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799" y="260648"/>
            <a:ext cx="7772400" cy="1470025"/>
          </a:xfrm>
        </p:spPr>
        <p:txBody>
          <a:bodyPr/>
          <a:lstStyle/>
          <a:p>
            <a:r>
              <a:rPr lang="es-C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NUESTRA FORTALEZA</a:t>
            </a:r>
            <a:endParaRPr lang="es-CL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66862" y="4693624"/>
            <a:ext cx="6205538" cy="1752600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05807" y="6100335"/>
            <a:ext cx="2895600" cy="365125"/>
          </a:xfrm>
        </p:spPr>
        <p:txBody>
          <a:bodyPr/>
          <a:lstStyle/>
          <a:p>
            <a:r>
              <a:rPr lang="es-CL" sz="2000" b="1" dirty="0" smtClean="0">
                <a:solidFill>
                  <a:srgbClr val="FFFF00"/>
                </a:solidFill>
              </a:rPr>
              <a:t>Jesús Nuestro Refugio</a:t>
            </a:r>
            <a:endParaRPr lang="es-CL" sz="2000" b="1" dirty="0">
              <a:solidFill>
                <a:srgbClr val="FFFF00"/>
              </a:solidFill>
            </a:endParaRPr>
          </a:p>
        </p:txBody>
      </p:sp>
      <p:pic>
        <p:nvPicPr>
          <p:cNvPr id="4" name="3 Imagen" descr="C:\Users\Toshiba\Pictures\león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6"/>
          <a:stretch/>
        </p:blipFill>
        <p:spPr bwMode="auto">
          <a:xfrm>
            <a:off x="1566862" y="1844824"/>
            <a:ext cx="6173490" cy="46196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627784" y="5759678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>
                <a:solidFill>
                  <a:srgbClr val="FFFF00"/>
                </a:solidFill>
              </a:rPr>
              <a:t>Ministerio de Restauración</a:t>
            </a:r>
            <a:endParaRPr lang="es-C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14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CL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DECLARO QUE</a:t>
            </a:r>
            <a:r>
              <a:rPr lang="es-C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s-C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Esta es mi Biblia, la Palabra de Dios.</a:t>
            </a:r>
            <a:r>
              <a:rPr lang="es-C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Yo soy lo que mi Biblia dice que soy.</a:t>
            </a:r>
            <a:r>
              <a:rPr lang="es-C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Yo tengo lo que mi Biblia dice que tengo.</a:t>
            </a:r>
            <a:r>
              <a:rPr lang="es-C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Y puedo hacer todo lo que mi Biblia dice que puedo hacer.</a:t>
            </a:r>
            <a:r>
              <a:rPr lang="es-C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HOY la leeré, la escucharé, y la semilla incorruptible de la bendita Palabra de Dios, transformará mi vida </a:t>
            </a:r>
            <a:r>
              <a:rPr lang="es-C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s-C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siempre</a:t>
            </a:r>
            <a:r>
              <a:rPr lang="es-C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el nombre de </a:t>
            </a:r>
            <a:r>
              <a:rPr lang="es-C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Jesucristo.  Amén</a:t>
            </a:r>
            <a:endParaRPr lang="es-C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8024" y="5661248"/>
            <a:ext cx="3786691" cy="365125"/>
          </a:xfrm>
        </p:spPr>
        <p:txBody>
          <a:bodyPr/>
          <a:lstStyle/>
          <a:p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Nuestro Refugio</a:t>
            </a:r>
            <a:endParaRPr lang="es-C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s-CL" sz="4000" b="1" dirty="0" smtClean="0">
                <a:solidFill>
                  <a:schemeClr val="accent2"/>
                </a:solidFill>
              </a:rPr>
              <a:t>DIOS NOS LLAMÓ CON UN PROPÓSITO</a:t>
            </a:r>
            <a:endParaRPr lang="es-CL" sz="4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34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s-CL" sz="4000" dirty="0"/>
              <a:t>" </a:t>
            </a:r>
            <a:r>
              <a:rPr lang="es-CL" sz="4000" b="1" i="1" dirty="0"/>
              <a:t>¡Oh, si me dieras bendición y ensanchara mi territorio, y si tu mano estuviera conmigo y me libraras del mal, para que no me dañe! y le otorgó Dios lo que pidió".</a:t>
            </a:r>
            <a:endParaRPr lang="es-CL" sz="4000" i="1" dirty="0"/>
          </a:p>
          <a:p>
            <a:r>
              <a:rPr lang="es-CL" b="1" i="1" dirty="0" smtClean="0"/>
              <a:t>                         </a:t>
            </a:r>
            <a:r>
              <a:rPr lang="es-CL" b="1" dirty="0"/>
              <a:t>1° de Crónicas </a:t>
            </a:r>
            <a:r>
              <a:rPr lang="es-CL" b="1" dirty="0" smtClean="0"/>
              <a:t>cap. </a:t>
            </a:r>
            <a:r>
              <a:rPr lang="es-CL" b="1" dirty="0"/>
              <a:t>4 : 9-10</a:t>
            </a:r>
            <a:r>
              <a:rPr lang="es-CL" b="1" dirty="0" smtClean="0"/>
              <a:t>  </a:t>
            </a:r>
            <a:endParaRPr lang="es-CL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16016" y="5733256"/>
            <a:ext cx="3536032" cy="365125"/>
          </a:xfrm>
        </p:spPr>
        <p:txBody>
          <a:bodyPr/>
          <a:lstStyle/>
          <a:p>
            <a:r>
              <a:rPr lang="es-CL" sz="2400" b="1" dirty="0" smtClean="0"/>
              <a:t>Jesús Nuestro Refugio</a:t>
            </a:r>
            <a:endParaRPr lang="es-CL" sz="2400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s-CL" b="1" dirty="0" smtClean="0"/>
              <a:t>La Oración de Jabes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5464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CL" dirty="0" smtClean="0"/>
              <a:t> </a:t>
            </a:r>
            <a:r>
              <a:rPr lang="es-CL" sz="4400" dirty="0"/>
              <a:t>“</a:t>
            </a:r>
            <a:r>
              <a:rPr lang="es-CL" sz="4400" i="1" dirty="0"/>
              <a:t>Encomienda a Jehová todas tus obras, y tus pensamientos serán afirmados</a:t>
            </a:r>
            <a:r>
              <a:rPr lang="es-CL" sz="4400" dirty="0"/>
              <a:t>.” </a:t>
            </a:r>
            <a:endParaRPr lang="es-CL" sz="4400" dirty="0" smtClean="0"/>
          </a:p>
          <a:p>
            <a:endParaRPr lang="es-CL" sz="4400" dirty="0"/>
          </a:p>
          <a:p>
            <a:r>
              <a:rPr lang="es-CL" sz="3000" dirty="0" smtClean="0"/>
              <a:t>(</a:t>
            </a:r>
            <a:r>
              <a:rPr lang="es-CL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</a:t>
            </a:r>
            <a:r>
              <a:rPr lang="es-CL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quiere escuchar a través de oraciones </a:t>
            </a:r>
            <a:r>
              <a:rPr lang="es-CL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apasionadas, “</a:t>
            </a:r>
            <a:r>
              <a:rPr lang="es-CL" sz="30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</a:t>
            </a:r>
            <a:r>
              <a:rPr lang="es-CL" sz="3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es-CL" sz="30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necesitamos</a:t>
            </a:r>
            <a:r>
              <a:rPr lang="es-CL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s-CL" sz="3000" dirty="0" smtClean="0"/>
              <a:t>).</a:t>
            </a:r>
            <a:endParaRPr lang="es-CL" sz="3000" dirty="0"/>
          </a:p>
          <a:p>
            <a:endParaRPr lang="es-CL" sz="44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733256"/>
            <a:ext cx="2895600" cy="365125"/>
          </a:xfrm>
        </p:spPr>
        <p:txBody>
          <a:bodyPr/>
          <a:lstStyle/>
          <a:p>
            <a:r>
              <a:rPr lang="es-CL" sz="1800" dirty="0" smtClean="0">
                <a:ln>
                  <a:solidFill>
                    <a:sysClr val="windowText" lastClr="000000"/>
                  </a:solidFill>
                </a:ln>
              </a:rPr>
              <a:t>Jesús Nuestro Refugio</a:t>
            </a:r>
            <a:endParaRPr lang="es-CL" sz="18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s-CL" sz="4000" b="1" dirty="0" smtClean="0"/>
              <a:t>Proverbios 16:3</a:t>
            </a:r>
            <a:endParaRPr lang="es-CL" sz="4000" b="1" dirty="0"/>
          </a:p>
        </p:txBody>
      </p:sp>
    </p:spTree>
    <p:extLst>
      <p:ext uri="{BB962C8B-B14F-4D97-AF65-F5344CB8AC3E}">
        <p14:creationId xmlns:p14="http://schemas.microsoft.com/office/powerpoint/2010/main" val="32266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s-CL" dirty="0" smtClean="0"/>
              <a:t>“</a:t>
            </a:r>
            <a:r>
              <a:rPr lang="es-CL" sz="4000" i="1" dirty="0" smtClean="0"/>
              <a:t>y fueron ayudados contra ellos y los agarenos y todos los que con ellos estaban, se rindieron en sus manos; porque clamaron a Dios en la guerra, y les fue favorable, porque esperaron en él</a:t>
            </a:r>
            <a:r>
              <a:rPr lang="es-CL" dirty="0" smtClean="0"/>
              <a:t>”.</a:t>
            </a:r>
          </a:p>
          <a:p>
            <a:r>
              <a:rPr lang="es-CL" dirty="0" smtClean="0"/>
              <a:t>(</a:t>
            </a:r>
            <a:r>
              <a:rPr lang="es-C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es fiel de preocuparse de aquellos que le buscan</a:t>
            </a:r>
            <a:r>
              <a:rPr lang="es-CL" dirty="0" smtClean="0"/>
              <a:t>)</a:t>
            </a: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4128" y="5733256"/>
            <a:ext cx="2895600" cy="365125"/>
          </a:xfrm>
        </p:spPr>
        <p:txBody>
          <a:bodyPr/>
          <a:lstStyle/>
          <a:p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Nuestro Refugio</a:t>
            </a:r>
            <a:endParaRPr lang="es-C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s-CL" sz="4000" dirty="0" smtClean="0"/>
              <a:t>1 Crónicas 5:20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37963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“</a:t>
            </a:r>
            <a:r>
              <a:rPr lang="es-CL" sz="4000" i="1" dirty="0" smtClean="0"/>
              <a:t>El sacrificio de los impíos (pecadores) es abominación a Jehová. Más la oración de los rectos es su gozo</a:t>
            </a:r>
            <a:r>
              <a:rPr lang="es-CL" dirty="0" smtClean="0"/>
              <a:t>”.</a:t>
            </a:r>
          </a:p>
          <a:p>
            <a:endParaRPr lang="es-CL" dirty="0"/>
          </a:p>
          <a:p>
            <a:r>
              <a:rPr lang="es-CL" dirty="0" smtClean="0"/>
              <a:t>(</a:t>
            </a:r>
            <a:r>
              <a:rPr lang="es-C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orarle al Señor fielmente  en todo lo que necesitamos</a:t>
            </a:r>
            <a:r>
              <a:rPr lang="es-CL" dirty="0" smtClean="0"/>
              <a:t>)</a:t>
            </a: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4128" y="5733256"/>
            <a:ext cx="2895600" cy="365125"/>
          </a:xfrm>
        </p:spPr>
        <p:txBody>
          <a:bodyPr/>
          <a:lstStyle/>
          <a:p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Nuestro Refugio</a:t>
            </a:r>
            <a:endParaRPr lang="es-C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3"/>
          </a:solidFill>
        </p:spPr>
        <p:txBody>
          <a:bodyPr/>
          <a:lstStyle/>
          <a:p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Proverbios 15:8</a:t>
            </a:r>
          </a:p>
        </p:txBody>
      </p:sp>
    </p:spTree>
    <p:extLst>
      <p:ext uri="{BB962C8B-B14F-4D97-AF65-F5344CB8AC3E}">
        <p14:creationId xmlns:p14="http://schemas.microsoft.com/office/powerpoint/2010/main" val="39618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s-CL" sz="4000" b="1" i="1" dirty="0" smtClean="0"/>
              <a:t>“Si intentamos </a:t>
            </a:r>
            <a:r>
              <a:rPr lang="es-CL" sz="4000" b="1" i="1" dirty="0"/>
              <a:t>algo lo suficientemente </a:t>
            </a:r>
            <a:r>
              <a:rPr lang="es-CL" sz="4000" b="1" i="1" dirty="0" smtClean="0"/>
              <a:t>grande ignorando al Señor, </a:t>
            </a:r>
            <a:r>
              <a:rPr lang="es-CL" sz="4000" b="1" i="1" dirty="0"/>
              <a:t>el </a:t>
            </a:r>
            <a:r>
              <a:rPr lang="es-CL" sz="4000" b="1" i="1" u="sng" dirty="0"/>
              <a:t>fracaso está garantizado</a:t>
            </a:r>
            <a:r>
              <a:rPr lang="es-CL" sz="4000" b="1" i="1" dirty="0"/>
              <a:t>… a menos que Dios intervenga.”</a:t>
            </a:r>
            <a:endParaRPr lang="es-CL" sz="4000" b="1" dirty="0"/>
          </a:p>
          <a:p>
            <a:endParaRPr lang="es-CL" sz="4000" b="1" dirty="0" smtClean="0"/>
          </a:p>
          <a:p>
            <a:r>
              <a:rPr lang="es-CL" sz="4000" b="1" dirty="0" smtClean="0"/>
              <a:t>(</a:t>
            </a:r>
            <a:r>
              <a:rPr lang="es-CL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Biblia contiene muchas promesas para nosotros, pidámoslas</a:t>
            </a:r>
            <a:r>
              <a:rPr lang="es-CL" sz="4000" b="1" dirty="0" smtClean="0"/>
              <a:t>)</a:t>
            </a:r>
            <a:endParaRPr lang="es-CL" sz="40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Jesús Nuestro Refugio</a:t>
            </a:r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s-C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garantiza un buen resultado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428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obstante antes de pedir a Dios con fe y confianza revisemos nuestras actitudes, pues si existieren pecados sin confesar, actitudes egoístas o de soberbia, sólo recibiremos silencio </a:t>
            </a:r>
            <a:r>
              <a:rPr lang="es-C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de </a:t>
            </a:r>
            <a:r>
              <a:rPr lang="es-C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</a:t>
            </a:r>
            <a:r>
              <a:rPr lang="es-CL" dirty="0" smtClean="0"/>
              <a:t>.</a:t>
            </a:r>
          </a:p>
          <a:p>
            <a:endParaRPr lang="es-CL" dirty="0"/>
          </a:p>
          <a:p>
            <a:pPr algn="just"/>
            <a:r>
              <a:rPr lang="es-CL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“Si se humillare mi pueblo, sobre el cual mi nombre es invocado, y oraren y buscaren mi rostro, y se convirtieren de sus malos caminos; entonces yo oiré desde los cielos, y perdonaré sus pecados y sanaré su tierra”. </a:t>
            </a:r>
            <a:r>
              <a:rPr lang="es-CL" dirty="0" smtClean="0"/>
              <a:t>(2 Crónicas 7:14)</a:t>
            </a: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59832" y="6093296"/>
            <a:ext cx="2895600" cy="365125"/>
          </a:xfrm>
        </p:spPr>
        <p:txBody>
          <a:bodyPr/>
          <a:lstStyle/>
          <a:p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Nuestro Refugio</a:t>
            </a:r>
            <a:endParaRPr lang="es-C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s-C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Examinémonos diariamente</a:t>
            </a:r>
            <a:endParaRPr lang="es-C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952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r>
              <a:rPr lang="es-C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“Mi Dios pues  suplirá todo lo que os falta conforme a sus riquezas en gloria en Cristo Jesús” (</a:t>
            </a:r>
            <a:r>
              <a:rPr lang="es-C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Filipenses 4:19</a:t>
            </a:r>
            <a:r>
              <a:rPr lang="es-C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r>
              <a:rPr lang="es-CL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AMÉN.</a:t>
            </a:r>
            <a:endParaRPr lang="es-C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8024" y="5661248"/>
            <a:ext cx="3786691" cy="365125"/>
          </a:xfrm>
        </p:spPr>
        <p:txBody>
          <a:bodyPr/>
          <a:lstStyle/>
          <a:p>
            <a:r>
              <a:rPr lang="es-C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Nuestro Refugio</a:t>
            </a:r>
            <a:endParaRPr lang="es-C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En Dios tenemos lo que pidamos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6201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</TotalTime>
  <Words>334</Words>
  <Application>Microsoft Office PowerPoint</Application>
  <PresentationFormat>Presentación en pantalla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Forma de onda</vt:lpstr>
      <vt:lpstr>DIOS NUESTRA FORTALEZA</vt:lpstr>
      <vt:lpstr>DIOS NOS LLAMÓ CON UN PROPÓSITO</vt:lpstr>
      <vt:lpstr>La Oración de Jabes</vt:lpstr>
      <vt:lpstr>Proverbios 16:3</vt:lpstr>
      <vt:lpstr>1 Crónicas 5:20</vt:lpstr>
      <vt:lpstr>Proverbios 15:8</vt:lpstr>
      <vt:lpstr>Dios garantiza un buen resultado</vt:lpstr>
      <vt:lpstr>Examinémonos diariamente</vt:lpstr>
      <vt:lpstr>En Dios tenemos lo que pidamos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DIOS NUESTRA FORTALEZA</dc:title>
  <dc:creator>Toshiba</dc:creator>
  <cp:lastModifiedBy>Toshiba</cp:lastModifiedBy>
  <cp:revision>7</cp:revision>
  <dcterms:created xsi:type="dcterms:W3CDTF">2014-06-14T20:34:51Z</dcterms:created>
  <dcterms:modified xsi:type="dcterms:W3CDTF">2014-06-14T21:40:12Z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