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sldIdLst>
    <p:sldId id="256" r:id="rId2"/>
    <p:sldId id="35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58" r:id="rId15"/>
  </p:sldIdLst>
  <p:sldSz cx="9144000" cy="6858000" type="screen4x3"/>
  <p:notesSz cx="6858000" cy="9144000"/>
  <p:custDataLst>
    <p:tags r:id="rId17"/>
  </p:custDataLst>
  <p:defaultTextStyle>
    <a:defPPr>
      <a:defRPr lang="es-V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6868"/>
    <a:srgbClr val="999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7" d="100"/>
          <a:sy n="77" d="100"/>
        </p:scale>
        <p:origin x="-117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6EDEF5-2A6A-47EE-8F0A-01DB7C8E58F2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6E9F97-026F-4391-B4BD-FF337DC178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55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075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97F725-9F07-4147-BD48-4B47865B38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167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1273B9-DA78-4FC5-9A5C-9696E4B49C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177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CDE0B6-6FBB-49E8-A856-7C27499E42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187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EE8A0D-66A0-49CF-8AF9-81C6B8D607E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09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109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FA3F50-2DEE-4442-B1F3-2933A88D9E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085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91E5A7-0890-4BC8-98D2-BD8098A1F0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095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436CEC-776C-4296-913B-211436120D9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105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F696FA-8592-4896-B49E-BC0C450C4F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116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CF19EB-32CB-4CCC-99EC-9F5BAA5B37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126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C07857-985D-4209-BBF5-5375C43D3C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136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87F44E-F148-4D5F-8B2B-02D331F7BE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146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81AF942-1778-4275-8A73-50BB0936D1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157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329A6C-69CB-4F4A-B6DB-1C612117F8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C330BE-C95A-4FD4-A4A0-32A5E4D8FFD2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948E0-CC86-46F3-8DF9-3362F595ADEB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4868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5B53AE-059A-4549-8A0B-081C89C5937E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CB350-BAC2-4B68-A579-EAFF64F5611B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732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3EFC64-278D-467D-A711-7C7F93540EFF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B7BAC-6BCE-443B-A285-D3D4D87CA253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8368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C7F18-FD7A-41F3-8C50-23DFAF88DC14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540F7-7CDE-4450-870E-C7DA58DA0A4D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351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B9092D-0B84-4A8C-9B2E-7E60DD5497C0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ED63A-C327-4872-8BAF-EDF3E87B24CE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5009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379E82-5EE0-479C-BD6F-ABC7E75FA661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72AED-B360-4EAD-BB0B-8A870CE91F3B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0657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C4A9E-47B9-49BD-AEFA-5179AEA30BC8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A055C-B59D-448D-AE58-EFB3D74139DB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7800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E62ACD-C2CA-46DD-A15F-EE3AA61B0367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2E52A-0E4E-4741-9175-C767DF6FE92F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7292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699932-7747-4C58-BDBD-3B7DC3428CB0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49998-07BF-46F8-90BA-B01EF5FDD4DD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8486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6737A4-D0F3-4194-A46D-265AAEA34AFB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62E7-8AB9-4A13-95C8-54FAB94106E6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4208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A866B-7AD3-4245-9FCD-42EF33DEA602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6A72A-0832-4437-BC29-7C826EEC6195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3821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F1C584-BF9F-4216-8B55-878437D29F24}" type="datetime1">
              <a:rPr lang="es-VE" smtClean="0"/>
              <a:pPr>
                <a:defRPr/>
              </a:pPr>
              <a:t>28/04/2014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VE" smtClean="0"/>
              <a:t>Miguel Zabala Q., misionero</a:t>
            </a: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0425E8-4DF2-408E-AE2B-3FAC41B175CC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1623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3.jp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2052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80513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123728" y="446717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6000" dirty="0" smtClean="0">
                <a:solidFill>
                  <a:schemeClr val="bg1"/>
                </a:solidFill>
              </a:rPr>
              <a:t>   El Infierno</a:t>
            </a:r>
            <a:endParaRPr lang="es-CL" sz="60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59632" y="1772816"/>
            <a:ext cx="61271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b="1" i="1" u="sng" dirty="0">
                <a:solidFill>
                  <a:schemeClr val="bg1"/>
                </a:solidFill>
              </a:rPr>
              <a:t>INFIERNO - MUERTE - ALMA</a:t>
            </a:r>
            <a:endParaRPr lang="es-CL" sz="40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076056" y="5373216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solidFill>
                  <a:schemeClr val="bg1"/>
                </a:solidFill>
                <a:latin typeface="Brush Script MT" pitchFamily="66" charset="0"/>
              </a:rPr>
              <a:t>Pastor Juan Lagos Encalada</a:t>
            </a:r>
            <a:endParaRPr lang="es-CL" sz="2800" b="1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59632" y="3068960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solidFill>
                  <a:schemeClr val="bg1"/>
                </a:solidFill>
                <a:latin typeface="Brush Script MT" pitchFamily="66" charset="0"/>
              </a:rPr>
              <a:t>IGLESIA JESÚS NUESTRO REFUGIO </a:t>
            </a:r>
          </a:p>
          <a:p>
            <a:r>
              <a:rPr lang="es-CL" sz="40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s-CL" sz="4000" dirty="0" smtClean="0">
                <a:solidFill>
                  <a:schemeClr val="bg1"/>
                </a:solidFill>
                <a:latin typeface="Brush Script MT" pitchFamily="66" charset="0"/>
              </a:rPr>
              <a:t>     Ministerio de Restauración</a:t>
            </a:r>
            <a:endParaRPr lang="es-CL" sz="4000" dirty="0">
              <a:solidFill>
                <a:schemeClr val="bg1"/>
              </a:solidFill>
              <a:latin typeface="Brush Script MT" pitchFamily="66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1024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solidFill>
            <a:srgbClr val="9999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3 CuadroTexto"/>
          <p:cNvSpPr txBox="1">
            <a:spLocks noChangeArrowheads="1"/>
          </p:cNvSpPr>
          <p:nvPr/>
        </p:nvSpPr>
        <p:spPr bwMode="auto">
          <a:xfrm>
            <a:off x="395536" y="353129"/>
            <a:ext cx="8575469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_tradnl" sz="2800" b="1" i="1" u="sng" dirty="0">
                <a:solidFill>
                  <a:schemeClr val="bg1"/>
                </a:solidFill>
              </a:rPr>
              <a:t>LA DOCTRINA DEL PURGATORIO ES ANTIBIBLICA</a:t>
            </a:r>
            <a:endParaRPr lang="es-CL" sz="2800" dirty="0">
              <a:solidFill>
                <a:schemeClr val="bg1"/>
              </a:solidFill>
            </a:endParaRPr>
          </a:p>
          <a:p>
            <a:endParaRPr lang="es-ES_tradnl" sz="2800" i="1" dirty="0" smtClean="0">
              <a:solidFill>
                <a:schemeClr val="bg1"/>
              </a:solidFill>
            </a:endParaRPr>
          </a:p>
          <a:p>
            <a:r>
              <a:rPr lang="es-ES_tradnl" sz="2800" i="1" dirty="0" smtClean="0">
                <a:solidFill>
                  <a:schemeClr val="bg1"/>
                </a:solidFill>
              </a:rPr>
              <a:t>Efesios </a:t>
            </a:r>
            <a:r>
              <a:rPr lang="es-ES_tradnl" sz="2800" i="1" dirty="0">
                <a:solidFill>
                  <a:schemeClr val="bg1"/>
                </a:solidFill>
              </a:rPr>
              <a:t>2:8,9 La salvación no se compra pagando misas.</a:t>
            </a:r>
            <a:endParaRPr lang="es-CL" sz="2800" dirty="0">
              <a:solidFill>
                <a:schemeClr val="bg1"/>
              </a:solidFill>
            </a:endParaRPr>
          </a:p>
          <a:p>
            <a:r>
              <a:rPr lang="es-ES_tradnl" sz="2800" i="1" dirty="0">
                <a:solidFill>
                  <a:schemeClr val="bg1"/>
                </a:solidFill>
              </a:rPr>
              <a:t>Mateo 7:13,14 Muchos van al Infierno, pocos se salvan</a:t>
            </a:r>
            <a:endParaRPr lang="es-CL" sz="2800" dirty="0">
              <a:solidFill>
                <a:schemeClr val="bg1"/>
              </a:solidFill>
            </a:endParaRPr>
          </a:p>
          <a:p>
            <a:r>
              <a:rPr lang="es-ES_tradnl" sz="2800" i="1" dirty="0">
                <a:solidFill>
                  <a:schemeClr val="bg1"/>
                </a:solidFill>
              </a:rPr>
              <a:t>Mateo 25:41,46 El Castigo es por toda la Eternidad.</a:t>
            </a:r>
            <a:endParaRPr lang="es-CL" sz="2800" dirty="0">
              <a:solidFill>
                <a:schemeClr val="bg1"/>
              </a:solidFill>
            </a:endParaRPr>
          </a:p>
          <a:p>
            <a:r>
              <a:rPr lang="es-ES_tradnl" sz="2800" i="1" dirty="0">
                <a:solidFill>
                  <a:schemeClr val="bg1"/>
                </a:solidFill>
              </a:rPr>
              <a:t>2 Corintios 6:2 Hoy es el día de Salvación.</a:t>
            </a:r>
            <a:endParaRPr lang="es-CL" sz="2800" dirty="0">
              <a:solidFill>
                <a:schemeClr val="bg1"/>
              </a:solidFill>
            </a:endParaRPr>
          </a:p>
          <a:p>
            <a:r>
              <a:rPr lang="es-ES_tradnl" sz="2800" i="1" dirty="0">
                <a:solidFill>
                  <a:schemeClr val="bg1"/>
                </a:solidFill>
              </a:rPr>
              <a:t>Hebreos 3:13 Hoy es el día de Salvación.</a:t>
            </a:r>
            <a:endParaRPr lang="es-CL" sz="2800" dirty="0">
              <a:solidFill>
                <a:schemeClr val="bg1"/>
              </a:solidFill>
            </a:endParaRPr>
          </a:p>
          <a:p>
            <a:r>
              <a:rPr lang="es-ES_tradnl" sz="2800" i="1" dirty="0">
                <a:solidFill>
                  <a:schemeClr val="bg1"/>
                </a:solidFill>
              </a:rPr>
              <a:t>Lucas 16:22,23 Unos mueren y van al Paraíso y otros van al Infierno. No existe el Purgatorio, No hay Purgatorio. </a:t>
            </a:r>
            <a:r>
              <a:rPr lang="es-CL" sz="2800" dirty="0">
                <a:solidFill>
                  <a:schemeClr val="bg1"/>
                </a:solidFill>
              </a:rPr>
              <a:t/>
            </a:r>
            <a:br>
              <a:rPr lang="es-CL" sz="2800" dirty="0">
                <a:solidFill>
                  <a:schemeClr val="bg1"/>
                </a:solidFill>
              </a:rPr>
            </a:br>
            <a:r>
              <a:rPr lang="es-ES_tradnl" sz="2800" i="1" dirty="0">
                <a:solidFill>
                  <a:schemeClr val="bg1"/>
                </a:solidFill>
              </a:rPr>
              <a:t>Marcos 16:16 Unos mueren salvos y otros mueren condenados. Los condenados ya no se pueden salvar.</a:t>
            </a:r>
            <a:endParaRPr lang="es-CL" sz="28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11268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solidFill>
            <a:srgbClr val="9999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09613" y="557064"/>
            <a:ext cx="7831137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ES_tradnl" sz="3200" i="1" dirty="0">
                <a:solidFill>
                  <a:schemeClr val="bg1"/>
                </a:solidFill>
              </a:rPr>
              <a:t>Lucas 16:19-31 Después de la muerte no hay posibilidad de arrepentimiento, solo en vida.</a:t>
            </a:r>
            <a:endParaRPr lang="es-CL" sz="3200" dirty="0">
              <a:solidFill>
                <a:schemeClr val="bg1"/>
              </a:solidFill>
            </a:endParaRPr>
          </a:p>
          <a:p>
            <a:r>
              <a:rPr lang="es-ES_tradnl" sz="3200" i="1" dirty="0">
                <a:solidFill>
                  <a:schemeClr val="bg1"/>
                </a:solidFill>
              </a:rPr>
              <a:t>Apocalipsis 3:15,16 No hay una tercera oportunidad. Dios abomina al tibio, o eres frío o eres caliente.</a:t>
            </a:r>
            <a:endParaRPr lang="es-CL" sz="3200" dirty="0">
              <a:solidFill>
                <a:schemeClr val="bg1"/>
              </a:solidFill>
            </a:endParaRPr>
          </a:p>
          <a:p>
            <a:r>
              <a:rPr lang="es-ES_tradnl" sz="3200" b="1" i="1" u="sng" dirty="0">
                <a:solidFill>
                  <a:schemeClr val="bg1"/>
                </a:solidFill>
              </a:rPr>
              <a:t>CASTIGO ETERNO</a:t>
            </a:r>
            <a:endParaRPr lang="es-CL" sz="3200" dirty="0">
              <a:solidFill>
                <a:schemeClr val="bg1"/>
              </a:solidFill>
            </a:endParaRPr>
          </a:p>
          <a:p>
            <a:r>
              <a:rPr lang="es-ES_tradnl" sz="3200" i="1" dirty="0">
                <a:solidFill>
                  <a:schemeClr val="bg1"/>
                </a:solidFill>
              </a:rPr>
              <a:t>2 Tesalonicenses 1:6-9 Eterna perdición</a:t>
            </a:r>
            <a:endParaRPr lang="es-CL" sz="3200" dirty="0">
              <a:solidFill>
                <a:schemeClr val="bg1"/>
              </a:solidFill>
            </a:endParaRPr>
          </a:p>
          <a:p>
            <a:r>
              <a:rPr lang="es-ES_tradnl" sz="3200" i="1" dirty="0">
                <a:solidFill>
                  <a:schemeClr val="bg1"/>
                </a:solidFill>
              </a:rPr>
              <a:t>Mateo 25:46 Unos van al castigo eterno y otros a la vida eterna</a:t>
            </a:r>
            <a:endParaRPr lang="es-CL" sz="3200" dirty="0">
              <a:solidFill>
                <a:schemeClr val="bg1"/>
              </a:solidFill>
            </a:endParaRPr>
          </a:p>
          <a:p>
            <a:r>
              <a:rPr lang="es-ES_tradnl" sz="3200" i="1" dirty="0">
                <a:solidFill>
                  <a:schemeClr val="bg1"/>
                </a:solidFill>
              </a:rPr>
              <a:t>Hebreos 10:29 Mayor castigo al que pisotea </a:t>
            </a:r>
            <a:r>
              <a:rPr lang="es-ES_tradnl" sz="3200" i="1" dirty="0" smtClean="0">
                <a:solidFill>
                  <a:schemeClr val="bg1"/>
                </a:solidFill>
              </a:rPr>
              <a:t>la  sangre del Hijo </a:t>
            </a:r>
            <a:r>
              <a:rPr lang="es-ES_tradnl" sz="3200" i="1" dirty="0">
                <a:solidFill>
                  <a:schemeClr val="bg1"/>
                </a:solidFill>
              </a:rPr>
              <a:t>de Dios</a:t>
            </a:r>
            <a:endParaRPr lang="es-CL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12292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solidFill>
            <a:srgbClr val="9999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3 CuadroTexto"/>
          <p:cNvSpPr txBox="1">
            <a:spLocks noChangeArrowheads="1"/>
          </p:cNvSpPr>
          <p:nvPr/>
        </p:nvSpPr>
        <p:spPr bwMode="auto">
          <a:xfrm>
            <a:off x="557212" y="404664"/>
            <a:ext cx="783113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_tradnl" sz="2400" b="1" i="1" u="sng" dirty="0">
                <a:solidFill>
                  <a:schemeClr val="bg1"/>
                </a:solidFill>
              </a:rPr>
              <a:t>TORMENTO </a:t>
            </a:r>
            <a:r>
              <a:rPr lang="es-ES_tradnl" sz="2400" b="1" i="1" u="sng" dirty="0" smtClean="0">
                <a:solidFill>
                  <a:schemeClr val="bg1"/>
                </a:solidFill>
              </a:rPr>
              <a:t>ETERNO</a:t>
            </a:r>
          </a:p>
          <a:p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Apocalipsis 14:11 Tormento por los siglos de los siglos sin reposo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Apocalipsis 14:11 Tormento día y noche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Apocalipsis 20:10 Tormento día y noche por los siglos de los siglos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Lucas 16:24 Estoy atormentado en esta llama.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b="1" i="1" u="sng" dirty="0">
                <a:solidFill>
                  <a:schemeClr val="bg1"/>
                </a:solidFill>
              </a:rPr>
              <a:t>FUEGO ETERNO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Mateo 25:41 El diablo y sus ángeles irán al fuego eterno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Apocalipsis 14:10 Tormento en fuego </a:t>
            </a:r>
            <a:r>
              <a:rPr lang="es-CL" sz="2400" dirty="0">
                <a:solidFill>
                  <a:schemeClr val="bg1"/>
                </a:solidFill>
              </a:rPr>
              <a:t/>
            </a:r>
            <a:br>
              <a:rPr lang="es-CL" sz="2400" dirty="0">
                <a:solidFill>
                  <a:schemeClr val="bg1"/>
                </a:solidFill>
              </a:rPr>
            </a:br>
            <a:r>
              <a:rPr lang="es-ES_tradnl" sz="2400" i="1" dirty="0">
                <a:solidFill>
                  <a:schemeClr val="bg1"/>
                </a:solidFill>
              </a:rPr>
              <a:t>Mateo 18:8 Ser echado al fuego eterno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Marcos 9:43-48 El fuego nunca se apaga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Hebreos 10:26,27 Horrendo hervor de fuego</a:t>
            </a:r>
            <a:endParaRPr lang="en-US" sz="2400" dirty="0">
              <a:solidFill>
                <a:schemeClr val="bg1"/>
              </a:solidFill>
              <a:latin typeface="Bell MT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1331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solidFill>
            <a:srgbClr val="9999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2656"/>
            <a:ext cx="5688632" cy="4968552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31899" y="528702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solidFill>
                  <a:schemeClr val="bg1"/>
                </a:solidFill>
              </a:rPr>
              <a:t>El infierno es un lugar preparado por Dios  para Satanás y sus ángeles</a:t>
            </a:r>
            <a:endParaRPr lang="es-CL" sz="2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10547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772025" y="5666697"/>
            <a:ext cx="36004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doni MT Condensed" pitchFamily="18" charset="0"/>
              </a:rPr>
              <a:t>Pastor  Juan Lagos Encalada</a:t>
            </a:r>
            <a:endParaRPr lang="es-VE" sz="2400" dirty="0">
              <a:solidFill>
                <a:schemeClr val="accent4">
                  <a:lumMod val="60000"/>
                  <a:lumOff val="40000"/>
                </a:schemeClr>
              </a:solidFill>
              <a:latin typeface="Bodoni MT Condensed" pitchFamily="18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43089"/>
            <a:ext cx="5544616" cy="4018159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899592" y="18864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chemeClr val="bg1"/>
                </a:solidFill>
              </a:rPr>
              <a:t>Los Guerreros del Señor siempre estarán dispuesto a evitar que Satanás se lleve más almas al infierno.  La  Oración y la intercesión son armas ofensivas poderosas</a:t>
            </a:r>
            <a:endParaRPr lang="es-CL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Jesús Nuestro Refugio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_tradnl" b="1" i="1" u="sng" dirty="0"/>
              <a:t>LA MUERTE</a:t>
            </a:r>
            <a:endParaRPr lang="es-CL" dirty="0"/>
          </a:p>
          <a:p>
            <a:r>
              <a:rPr lang="es-ES_tradnl" i="1" dirty="0"/>
              <a:t>Eclesiastés 12:7  El cuerpo vuelve al polvo y el espíritu a Dios</a:t>
            </a:r>
            <a:endParaRPr lang="es-CL" dirty="0"/>
          </a:p>
          <a:p>
            <a:r>
              <a:rPr lang="es-ES_tradnl" i="1" dirty="0"/>
              <a:t>Santiago 2:26 El espíritu se aparta del cuerpo</a:t>
            </a:r>
            <a:endParaRPr lang="es-CL" dirty="0"/>
          </a:p>
          <a:p>
            <a:r>
              <a:rPr lang="es-ES_tradnl" i="1" dirty="0"/>
              <a:t>1 Reyes 17:20-22 El alma sale del cuerpo</a:t>
            </a:r>
            <a:endParaRPr lang="es-CL" dirty="0"/>
          </a:p>
          <a:p>
            <a:r>
              <a:rPr lang="es-ES_tradnl" i="1" dirty="0"/>
              <a:t>2 Corintios 5:8 Dejamos de vivir en el cuerpo</a:t>
            </a:r>
            <a:endParaRPr lang="es-CL" dirty="0"/>
          </a:p>
          <a:p>
            <a:r>
              <a:rPr lang="es-ES_tradnl" i="1" dirty="0"/>
              <a:t>Lucas 16:22,23 Si muere salvo los ángeles guían nuestra alma al paraíso</a:t>
            </a:r>
            <a:endParaRPr lang="es-CL" dirty="0"/>
          </a:p>
          <a:p>
            <a:r>
              <a:rPr lang="es-ES_tradnl" i="1" dirty="0"/>
              <a:t>Lucas 16:22,23 Si muere condenado va al infierno</a:t>
            </a:r>
            <a:endParaRPr lang="es-CL" dirty="0"/>
          </a:p>
          <a:p>
            <a:r>
              <a:rPr lang="es-ES_tradnl" i="1" dirty="0"/>
              <a:t>Filipenses 1:23 Si muere en Cristo se va con el Señor</a:t>
            </a:r>
            <a:endParaRPr lang="es-CL" dirty="0"/>
          </a:p>
          <a:p>
            <a:r>
              <a:rPr lang="es-ES_tradnl" i="1" dirty="0"/>
              <a:t>Apocalipsis 6:9-11 Las almas de los mártires hablan y los visten de blanco</a:t>
            </a:r>
            <a:endParaRPr lang="es-CL" dirty="0"/>
          </a:p>
          <a:p>
            <a:r>
              <a:rPr lang="es-ES_tradnl" i="1" dirty="0"/>
              <a:t>Marcos 16:16 Unos mueren salvos y otros mueren condenados</a:t>
            </a:r>
            <a:endParaRPr lang="es-CL" dirty="0"/>
          </a:p>
          <a:p>
            <a:r>
              <a:rPr lang="es-ES_tradnl" i="1" dirty="0"/>
              <a:t>Apocalipsis 20:13 Los muertos que ahora están en el Infierno no salen hasta el Juicio Final, después del Juicio serán lanzados al Lago de Fuego.</a:t>
            </a:r>
            <a:endParaRPr lang="es-CL" dirty="0"/>
          </a:p>
          <a:p>
            <a:r>
              <a:rPr lang="es-ES_tradnl" i="1" dirty="0"/>
              <a:t>Apocalipsis 20:15 Los muertos que no están en el Libro de la Vida pasan al Lago de Fuego por la Eternidad.</a:t>
            </a:r>
            <a:endParaRPr lang="es-CL" dirty="0"/>
          </a:p>
          <a:p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540F7-7CDE-4450-870E-C7DA58DA0A4D}" type="slidenum">
              <a:rPr lang="es-VE" smtClean="0"/>
              <a:pPr>
                <a:defRPr/>
              </a:pPr>
              <a:t>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631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307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5 CuadroTexto"/>
          <p:cNvSpPr txBox="1">
            <a:spLocks noChangeArrowheads="1"/>
          </p:cNvSpPr>
          <p:nvPr/>
        </p:nvSpPr>
        <p:spPr bwMode="auto">
          <a:xfrm>
            <a:off x="585855" y="156341"/>
            <a:ext cx="76327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_tradnl" sz="3200" b="1" i="1" u="sng" dirty="0">
                <a:solidFill>
                  <a:schemeClr val="bg1"/>
                </a:solidFill>
              </a:rPr>
              <a:t>EN LA MUERTE SALES DEL CUERPO, CON </a:t>
            </a:r>
            <a:r>
              <a:rPr lang="es-ES_tradnl" sz="3200" b="1" i="1" u="sng" dirty="0" smtClean="0">
                <a:solidFill>
                  <a:schemeClr val="bg1"/>
                </a:solidFill>
              </a:rPr>
              <a:t>                  SALVACIÓN </a:t>
            </a:r>
            <a:r>
              <a:rPr lang="es-ES_tradnl" sz="3200" b="1" i="1" u="sng" dirty="0">
                <a:solidFill>
                  <a:schemeClr val="bg1"/>
                </a:solidFill>
              </a:rPr>
              <a:t>O EN CONDENACIÓN</a:t>
            </a:r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187624" y="1412776"/>
            <a:ext cx="65527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i="1" dirty="0" smtClean="0">
                <a:solidFill>
                  <a:schemeClr val="bg1"/>
                </a:solidFill>
              </a:rPr>
              <a:t>Lucas </a:t>
            </a:r>
            <a:r>
              <a:rPr lang="es-ES_tradnl" sz="2400" i="1" dirty="0">
                <a:solidFill>
                  <a:schemeClr val="bg1"/>
                </a:solidFill>
              </a:rPr>
              <a:t>16:22,23 Si muere salvo los ángeles guían nuestra alma al Paraíso, si muere condenado el alma va al Infierno.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Job 32:8 Hay un espíritu en el hombre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Zacarías 12:1 El hombre tiene un espíritu dentro de sí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Mateo 17:1-4 Moisés murió, pero su alma puede hablar, pensar, esta consciente.</a:t>
            </a:r>
            <a:r>
              <a:rPr lang="es-CL" sz="2400" dirty="0">
                <a:solidFill>
                  <a:schemeClr val="bg1"/>
                </a:solidFill>
              </a:rPr>
              <a:t/>
            </a:r>
            <a:br>
              <a:rPr lang="es-CL" sz="2400" dirty="0">
                <a:solidFill>
                  <a:schemeClr val="bg1"/>
                </a:solidFill>
              </a:rPr>
            </a:br>
            <a:r>
              <a:rPr lang="es-ES_tradnl" sz="2400" i="1" dirty="0">
                <a:solidFill>
                  <a:schemeClr val="bg1"/>
                </a:solidFill>
              </a:rPr>
              <a:t>1 Corintios 15:20,23 Jesús fue el primero en resucitar, es imposible que Moisés haya resucitado antes de Cristo. El alma de Moisés no esta inactiva.</a:t>
            </a:r>
            <a:r>
              <a:rPr lang="es-CL" sz="2400" dirty="0">
                <a:solidFill>
                  <a:schemeClr val="bg1"/>
                </a:solidFill>
              </a:rPr>
              <a:t/>
            </a:r>
            <a:br>
              <a:rPr lang="es-CL" sz="2400" dirty="0">
                <a:solidFill>
                  <a:schemeClr val="bg1"/>
                </a:solidFill>
              </a:rPr>
            </a:br>
            <a:r>
              <a:rPr lang="es-ES_tradnl" sz="2400" i="1" dirty="0">
                <a:solidFill>
                  <a:schemeClr val="bg1"/>
                </a:solidFill>
              </a:rPr>
              <a:t>Apocalipsis 6:9-11 La almas claman a Dios y se les contestan sus preguntas. No están inconscientes.</a:t>
            </a:r>
            <a:endParaRPr lang="es-CL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4100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5 CuadroTexto"/>
          <p:cNvSpPr txBox="1">
            <a:spLocks noChangeArrowheads="1"/>
          </p:cNvSpPr>
          <p:nvPr/>
        </p:nvSpPr>
        <p:spPr bwMode="auto">
          <a:xfrm>
            <a:off x="323528" y="188640"/>
            <a:ext cx="8352928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_tradnl" sz="3200" b="1" i="1" dirty="0">
                <a:solidFill>
                  <a:schemeClr val="bg1"/>
                </a:solidFill>
              </a:rPr>
              <a:t>1 Corintios 2:11 El espíritu del hombre están en él.</a:t>
            </a:r>
            <a:endParaRPr lang="es-CL" sz="3200" b="1" dirty="0">
              <a:solidFill>
                <a:schemeClr val="bg1"/>
              </a:solidFill>
            </a:endParaRPr>
          </a:p>
          <a:p>
            <a:r>
              <a:rPr lang="es-ES_tradnl" sz="3200" b="1" i="1" dirty="0">
                <a:solidFill>
                  <a:schemeClr val="bg1"/>
                </a:solidFill>
              </a:rPr>
              <a:t>1 Tesalonicenses 5:23 Tenemos alma, espíritu y cuerpo.</a:t>
            </a:r>
            <a:endParaRPr lang="es-CL" sz="3200" b="1" dirty="0">
              <a:solidFill>
                <a:schemeClr val="bg1"/>
              </a:solidFill>
            </a:endParaRPr>
          </a:p>
          <a:p>
            <a:r>
              <a:rPr lang="es-ES_tradnl" sz="3200" b="1" i="1" dirty="0">
                <a:solidFill>
                  <a:schemeClr val="bg1"/>
                </a:solidFill>
              </a:rPr>
              <a:t>Génesis 1:26 Dios nos hizo a su semejanza, tenemos una triple personalidad al igual que Él. Hebreos 4:12 Tenemos alma y espíritu</a:t>
            </a:r>
            <a:endParaRPr lang="es-CL" sz="3200" b="1" dirty="0">
              <a:solidFill>
                <a:schemeClr val="bg1"/>
              </a:solidFill>
            </a:endParaRPr>
          </a:p>
          <a:p>
            <a:r>
              <a:rPr lang="es-ES_tradnl" sz="3200" b="1" i="1" dirty="0">
                <a:solidFill>
                  <a:schemeClr val="bg1"/>
                </a:solidFill>
              </a:rPr>
              <a:t>Mateo 16:26 El alma es lo más importante.</a:t>
            </a:r>
            <a:r>
              <a:rPr lang="es-CL" sz="3200" b="1" dirty="0">
                <a:solidFill>
                  <a:schemeClr val="bg1"/>
                </a:solidFill>
              </a:rPr>
              <a:t/>
            </a:r>
            <a:br>
              <a:rPr lang="es-CL" sz="3200" b="1" dirty="0">
                <a:solidFill>
                  <a:schemeClr val="bg1"/>
                </a:solidFill>
              </a:rPr>
            </a:br>
            <a:r>
              <a:rPr lang="es-ES_tradnl" sz="3200" b="1" i="1" dirty="0">
                <a:solidFill>
                  <a:schemeClr val="bg1"/>
                </a:solidFill>
              </a:rPr>
              <a:t>El alma y el espíritu forman nuestra personalidad espiritual que está dentro del cuerpo de carne. En la muerte se sale del cuerpo y pasa a la eternidad al Paraíso o al Infierno.</a:t>
            </a:r>
            <a:endParaRPr lang="es-CL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512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07504" y="55005"/>
            <a:ext cx="892899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i="1" u="sng" dirty="0">
                <a:solidFill>
                  <a:schemeClr val="bg1"/>
                </a:solidFill>
              </a:rPr>
              <a:t>LA CONDENACIÓN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Juan 3:18 El que no cree en Cristo ya esta condenado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Juan 3:19 Y esta es la condenación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Mateo 23:33 La condenación del infierno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Marcos 16:15,16 El que no creyere será condenado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Juan 5:28,29 Resurrección de condenación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u="sng" dirty="0">
                <a:solidFill>
                  <a:schemeClr val="bg1"/>
                </a:solidFill>
              </a:rPr>
              <a:t>CAER EN CONDENACIÓN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1 Timoteo 3:6 Caiga en la condenación del diablo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1 Timoteo 3:7 Caiga en descrédito y en lazo del diablo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Santiago 5:12 Para que no caigáis en condenación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1 Corintios 5:12 El que piense estar firme, mire que no caiga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Mateo 5:29,30 - Marcos 9:47 Si tu OJO te es ocasión de caer…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Mateo 18:8,9 Si tu mano o tú pie te es ocasión de caer…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Marcos 9:43-45 Si tu mano o tu pie te es ocasión de caer..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Hebreos 6:4-6 Cristiano que recae pone en peligro su salvación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Gálatas 5:4 De la gracia habéis caído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2 Pedro 1:10 Haciendo estas cosas, no caeréis jamás</a:t>
            </a:r>
            <a:br>
              <a:rPr lang="es-ES_tradnl" sz="2400" i="1" dirty="0">
                <a:solidFill>
                  <a:schemeClr val="bg1"/>
                </a:solidFill>
              </a:rPr>
            </a:br>
            <a:r>
              <a:rPr lang="es-ES_tradnl" sz="2400" i="1" dirty="0">
                <a:solidFill>
                  <a:schemeClr val="bg1"/>
                </a:solidFill>
              </a:rPr>
              <a:t>2 Pedro 3:17 Caigáis de vuestra firmeza</a:t>
            </a:r>
            <a:endParaRPr lang="es-CL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6148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solidFill>
            <a:srgbClr val="9999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13792" y="908720"/>
            <a:ext cx="835292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200" b="1" i="1" u="sng" dirty="0">
                <a:solidFill>
                  <a:schemeClr val="bg1"/>
                </a:solidFill>
              </a:rPr>
              <a:t>MAYOR CONDENACIÓN - DOBLE CONDENACIÓN</a:t>
            </a:r>
            <a:endParaRPr lang="es-CL" sz="3200" dirty="0">
              <a:solidFill>
                <a:schemeClr val="bg1"/>
              </a:solidFill>
            </a:endParaRPr>
          </a:p>
          <a:p>
            <a:endParaRPr lang="es-ES_tradnl" sz="3200" i="1" dirty="0" smtClean="0">
              <a:solidFill>
                <a:schemeClr val="bg1"/>
              </a:solidFill>
            </a:endParaRPr>
          </a:p>
          <a:p>
            <a:r>
              <a:rPr lang="es-ES_tradnl" sz="3200" i="1" dirty="0" smtClean="0">
                <a:solidFill>
                  <a:schemeClr val="bg1"/>
                </a:solidFill>
              </a:rPr>
              <a:t>Mateo </a:t>
            </a:r>
            <a:r>
              <a:rPr lang="es-ES_tradnl" sz="3200" i="1" dirty="0">
                <a:solidFill>
                  <a:schemeClr val="bg1"/>
                </a:solidFill>
              </a:rPr>
              <a:t>23:14 Recibir mayor condenación</a:t>
            </a:r>
            <a:endParaRPr lang="es-CL" sz="3200" dirty="0">
              <a:solidFill>
                <a:schemeClr val="bg1"/>
              </a:solidFill>
            </a:endParaRPr>
          </a:p>
          <a:p>
            <a:r>
              <a:rPr lang="es-ES_tradnl" sz="3200" i="1" dirty="0">
                <a:solidFill>
                  <a:schemeClr val="bg1"/>
                </a:solidFill>
              </a:rPr>
              <a:t>Santiago 3:1 Recibiremos mayor condenación</a:t>
            </a:r>
            <a:endParaRPr lang="es-CL" sz="3200" dirty="0">
              <a:solidFill>
                <a:schemeClr val="bg1"/>
              </a:solidFill>
            </a:endParaRPr>
          </a:p>
          <a:p>
            <a:r>
              <a:rPr lang="es-ES_tradnl" sz="3200" i="1" dirty="0">
                <a:solidFill>
                  <a:schemeClr val="bg1"/>
                </a:solidFill>
              </a:rPr>
              <a:t>Lucas 12:47,48 Recibirá doble condenación "Muchos azotes"</a:t>
            </a:r>
            <a:endParaRPr lang="es-CL" sz="3200" dirty="0">
              <a:solidFill>
                <a:schemeClr val="bg1"/>
              </a:solidFill>
            </a:endParaRPr>
          </a:p>
          <a:p>
            <a:r>
              <a:rPr lang="es-ES_tradnl" sz="3200" i="1" dirty="0">
                <a:solidFill>
                  <a:schemeClr val="bg1"/>
                </a:solidFill>
              </a:rPr>
              <a:t>Lucas 20:47 Algunos recibirán mayor condenación</a:t>
            </a:r>
            <a:endParaRPr lang="es-CL" sz="3200" dirty="0">
              <a:solidFill>
                <a:schemeClr val="bg1"/>
              </a:solidFill>
            </a:endParaRPr>
          </a:p>
          <a:p>
            <a:r>
              <a:rPr lang="es-ES_tradnl" sz="3200" i="1" dirty="0">
                <a:solidFill>
                  <a:schemeClr val="bg1"/>
                </a:solidFill>
              </a:rPr>
              <a:t>Marcos 12:40 Algunos recibirán mayor condenación</a:t>
            </a:r>
            <a:endParaRPr lang="es-CL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7172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solidFill>
            <a:srgbClr val="9999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0" y="188640"/>
            <a:ext cx="8964487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b="1" i="1" u="sng" dirty="0">
                <a:solidFill>
                  <a:schemeClr val="bg1"/>
                </a:solidFill>
              </a:rPr>
              <a:t>INFIERNO "LUGAR DE TORMENTO".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Lucas 16:28 Lugar de tormento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Lucas 12:4,5 Los pecadores después de la muerte van al Infierno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Mateo 22:13 Lugar de llanto y crujir de dientes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Mateo 23:33 Lugar de condenación - La condenación es en el Infierno.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Mateo 24:51 Lugar para los hipócritas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Mateo 25:30 Lugar para los que no llevan fruto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Mateo 25:41-46 Lugar de total ausencia de Dios para siempre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Lucas 16:19-31 Lugar donde habrá memoria y conciencia de lo pasado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Lucas 16:23 Si muere condenado va al Infierno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Lucas 16:24 Lugar de tormento y de sed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Lucas 16:24 Lugar de llamas y de fuego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Mateo 18:8,9 Lugar de fuego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Apocalipsis 14:10,11 Lugar de tormento y fuego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Apocalipsis 14:11 El tormento es día y noche, por los siglos de los Siglos, sin reposo. Lugar donde no hay descanso.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Job 38:19 Hay un lugar de luz y un lugar de tinieblas ¿Hacia cual vas </a:t>
            </a:r>
            <a:r>
              <a:rPr lang="es-ES_tradnl" sz="2400" i="1" dirty="0" err="1" smtClean="0">
                <a:solidFill>
                  <a:schemeClr val="bg1"/>
                </a:solidFill>
              </a:rPr>
              <a:t>tú?</a:t>
            </a:r>
            <a:r>
              <a:rPr lang="es-ES_tradnl" sz="2400" i="1" dirty="0" err="1" smtClean="0"/>
              <a:t>tú</a:t>
            </a:r>
            <a:r>
              <a:rPr lang="es-ES_tradnl" sz="2400" i="1" dirty="0"/>
              <a:t>?</a:t>
            </a:r>
            <a:endParaRPr lang="es-CL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819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solidFill>
            <a:srgbClr val="9999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1520" y="474344"/>
            <a:ext cx="864095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i="1" u="sng" dirty="0" smtClean="0">
                <a:solidFill>
                  <a:schemeClr val="bg1"/>
                </a:solidFill>
              </a:rPr>
              <a:t>"</a:t>
            </a:r>
            <a:r>
              <a:rPr lang="es-ES_tradnl" sz="2400" i="1" u="sng" dirty="0">
                <a:solidFill>
                  <a:schemeClr val="bg1"/>
                </a:solidFill>
              </a:rPr>
              <a:t>LUGAR DE </a:t>
            </a:r>
            <a:r>
              <a:rPr lang="es-ES_tradnl" sz="2400" i="1" u="sng" dirty="0" smtClean="0">
                <a:solidFill>
                  <a:schemeClr val="bg1"/>
                </a:solidFill>
              </a:rPr>
              <a:t>TORMENTO«</a:t>
            </a:r>
            <a:r>
              <a:rPr lang="es-CL" sz="2400" i="1" u="sng" dirty="0" smtClean="0">
                <a:solidFill>
                  <a:schemeClr val="bg1"/>
                </a:solidFill>
              </a:rPr>
              <a:t>  Lago de fuego y azufre»</a:t>
            </a:r>
            <a:endParaRPr lang="es-CL" sz="2400" dirty="0">
              <a:solidFill>
                <a:schemeClr val="bg1"/>
              </a:solidFill>
            </a:endParaRPr>
          </a:p>
          <a:p>
            <a:endParaRPr lang="es-CL" sz="2400" dirty="0">
              <a:solidFill>
                <a:schemeClr val="bg1"/>
              </a:solidFill>
            </a:endParaRPr>
          </a:p>
          <a:p>
            <a:endParaRPr lang="es-ES_tradnl" sz="2400" i="1" dirty="0" smtClean="0">
              <a:solidFill>
                <a:schemeClr val="bg1"/>
              </a:solidFill>
            </a:endParaRPr>
          </a:p>
          <a:p>
            <a:r>
              <a:rPr lang="es-ES_tradnl" sz="2400" i="1" dirty="0" smtClean="0">
                <a:solidFill>
                  <a:schemeClr val="bg1"/>
                </a:solidFill>
              </a:rPr>
              <a:t>Apocalipsis </a:t>
            </a:r>
            <a:r>
              <a:rPr lang="es-ES_tradnl" sz="2400" i="1" dirty="0">
                <a:solidFill>
                  <a:schemeClr val="bg1"/>
                </a:solidFill>
              </a:rPr>
              <a:t>21:8 Todos los pecadores van al Lago de Fuego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Apocalipsis 20:13 El infierno entrega los muertos al Juicio Final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Apocalipsis 20:14 El Infierno es un lugar distinto del Lago de Fuego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Apocalipsis 20:11-15 Las almas salen del Infierno al Juicio Final y después del Juicio van al Lago de Fuego.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i="1" dirty="0">
                <a:solidFill>
                  <a:schemeClr val="bg1"/>
                </a:solidFill>
              </a:rPr>
              <a:t>Apocalipsis 20:14 El Infierno y el Lago de fuego son dos lugares distintos. La Biblia enseña que el Infierno será echado dentro del Lago de Fuego. Dos lugares distintos de tormento</a:t>
            </a:r>
            <a:r>
              <a:rPr lang="es-CL" sz="2400" dirty="0">
                <a:solidFill>
                  <a:schemeClr val="bg1"/>
                </a:solidFill>
              </a:rPr>
              <a:t/>
            </a:r>
            <a:br>
              <a:rPr lang="es-CL" sz="2400" dirty="0">
                <a:solidFill>
                  <a:schemeClr val="bg1"/>
                </a:solidFill>
              </a:rPr>
            </a:br>
            <a:r>
              <a:rPr lang="es-ES_tradnl" sz="2400" i="1" dirty="0">
                <a:solidFill>
                  <a:schemeClr val="bg1"/>
                </a:solidFill>
              </a:rPr>
              <a:t>Apocalipsis 20:15 El que no este en el libro de la vida va al Lago de Fuego </a:t>
            </a:r>
            <a:r>
              <a:rPr lang="es-CL" sz="2400" dirty="0">
                <a:solidFill>
                  <a:schemeClr val="bg1"/>
                </a:solidFill>
              </a:rPr>
              <a:t/>
            </a:r>
            <a:br>
              <a:rPr lang="es-CL" sz="2400" dirty="0">
                <a:solidFill>
                  <a:schemeClr val="bg1"/>
                </a:solidFill>
              </a:rPr>
            </a:br>
            <a:r>
              <a:rPr lang="es-ES_tradnl" sz="2400" i="1" dirty="0">
                <a:solidFill>
                  <a:schemeClr val="bg1"/>
                </a:solidFill>
              </a:rPr>
              <a:t>Apocalipsis 19:20 La bestia el falso profeta será lanzados al Lago de Fuego </a:t>
            </a:r>
            <a:r>
              <a:rPr lang="es-CL" sz="2400" dirty="0">
                <a:solidFill>
                  <a:schemeClr val="bg1"/>
                </a:solidFill>
              </a:rPr>
              <a:t/>
            </a:r>
            <a:br>
              <a:rPr lang="es-CL" sz="2400" dirty="0">
                <a:solidFill>
                  <a:schemeClr val="bg1"/>
                </a:solidFill>
              </a:rPr>
            </a:br>
            <a:r>
              <a:rPr lang="es-ES_tradnl" sz="2400" i="1" dirty="0">
                <a:solidFill>
                  <a:schemeClr val="bg1"/>
                </a:solidFill>
              </a:rPr>
              <a:t>Apocalipsis 20:10 El diablo será lanzado al lago de fuego</a:t>
            </a:r>
            <a:endParaRPr lang="es-CL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9220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solidFill>
            <a:srgbClr val="9999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3 CuadroTexto"/>
          <p:cNvSpPr txBox="1">
            <a:spLocks noChangeArrowheads="1"/>
          </p:cNvSpPr>
          <p:nvPr/>
        </p:nvSpPr>
        <p:spPr bwMode="auto">
          <a:xfrm>
            <a:off x="674687" y="1340768"/>
            <a:ext cx="783113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_tradnl" sz="2400" b="1" i="1" u="sng" dirty="0">
                <a:solidFill>
                  <a:schemeClr val="bg1"/>
                </a:solidFill>
              </a:rPr>
              <a:t>SI MUERE CONDENADO VA AL INFIERNO</a:t>
            </a:r>
            <a:r>
              <a:rPr lang="es-CL" sz="2400" dirty="0">
                <a:solidFill>
                  <a:schemeClr val="bg1"/>
                </a:solidFill>
              </a:rPr>
              <a:t> </a:t>
            </a:r>
          </a:p>
          <a:p>
            <a:r>
              <a:rPr lang="es-ES_tradnl" sz="2400" b="1" i="1" u="sng" dirty="0">
                <a:solidFill>
                  <a:schemeClr val="bg1"/>
                </a:solidFill>
              </a:rPr>
              <a:t>DESPUÉS DEL JUICIO FINAL Y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b="1" i="1" u="sng" dirty="0">
                <a:solidFill>
                  <a:schemeClr val="bg1"/>
                </a:solidFill>
              </a:rPr>
              <a:t>LA RESURRECCIÓN DE CONDENACIÓN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b="1" i="1" u="sng" dirty="0">
                <a:solidFill>
                  <a:schemeClr val="bg1"/>
                </a:solidFill>
              </a:rPr>
              <a:t>VA AL LAGO DE FUEGO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CL" sz="2400" dirty="0">
                <a:solidFill>
                  <a:schemeClr val="bg1"/>
                </a:solidFill>
              </a:rPr>
              <a:t> </a:t>
            </a:r>
          </a:p>
          <a:p>
            <a:r>
              <a:rPr lang="es-ES_tradnl" sz="2400" b="1" i="1" u="sng" dirty="0">
                <a:solidFill>
                  <a:schemeClr val="bg1"/>
                </a:solidFill>
              </a:rPr>
              <a:t>EL INFIERNO y EL LAGO DE FUEGO</a:t>
            </a:r>
            <a:endParaRPr lang="es-CL" sz="2400" dirty="0">
              <a:solidFill>
                <a:schemeClr val="bg1"/>
              </a:solidFill>
            </a:endParaRPr>
          </a:p>
          <a:p>
            <a:r>
              <a:rPr lang="es-ES_tradnl" sz="2400" b="1" i="1" u="sng" dirty="0">
                <a:solidFill>
                  <a:schemeClr val="bg1"/>
                </a:solidFill>
              </a:rPr>
              <a:t>SON DOS LUGARES DISTINTOS DE TORMENTO Y FUEGO</a:t>
            </a:r>
            <a:r>
              <a:rPr lang="es-ES_tradnl" sz="2400" b="1" i="1" u="sng" dirty="0"/>
              <a:t>.</a:t>
            </a:r>
            <a:endParaRPr lang="es-CL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PREVIEW_END" val="102"/>
  <p:tag name="PUBLISH_TITLE" val="2do Seminario Guerra Espiritualxx"/>
  <p:tag name="ARTICULATE_PUBLISH_PATH" val="C:\Documents and Settings\Administrador\Mis documentos\My Articulate Projects"/>
  <p:tag name="ARTICULATE_LOGO" val="(None selected)"/>
  <p:tag name="ARTICULATE_PRESENTER" val="MIguel Zabala Q."/>
  <p:tag name="ARTICULATE_PRESENTER_GUID" val="834A63D43522"/>
  <p:tag name="ARTICULATE_LMS" val="0"/>
  <p:tag name="ARTICULATE_TEMPLATE" val="Corporate Communications"/>
  <p:tag name="ARTICULATE_TEMPLATE_GUID" val="1a000000-6000-0000-b000-000000000001"/>
  <p:tag name="LMS_PUBLISH" val="No"/>
  <p:tag name="PRESENTER_PREVIEW_MODE" val="0"/>
  <p:tag name="PRESENTER_PREVIEW_START" val="1"/>
  <p:tag name="LAUNCHINNEWWINDOW" val="0"/>
  <p:tag name="LASTPUBLISHED" val="C:\Documents and Settings\Administrador\Mis documentos\My Articulate Projects\2do Seminario Guerra Espiritualxx\player.html"/>
  <p:tag name="ARTICULATE_PRESENTER_VERSION" val="6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1ffdd00c-8192-4b35-9fe5-7dcbf52e49f3"/>
  <p:tag name="ARTICULATE_SLIDE_NAV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lCbceMyL_archivos\slide0001_image001.jp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6612f02d-4278-480e-a416-44a687310fc6"/>
  <p:tag name="ARTICULATE_SLIDE_NAV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D2waEVGi_archivos\slide0001_image001.jp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bfe9f75-ebec-4b69-8282-242dc23935e6"/>
  <p:tag name="ARTICULATE_SLIDE_NAV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bM7Bf7Fs_archivos\slide0001_image001.jp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ef2813e-1d49-41c7-878d-76d6438d8249"/>
  <p:tag name="ARTICULATE_SLIDE_NAV" val="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EcOcziAP_archivos\slide0001_image001.jp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9"/>
  <p:tag name="ARTICULATE_SLIDE_GUID" val="ebf2c723-0733-4830-b849-8d009dd41a8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fgdA5jhZ_archivos\slide0001_image001.j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d63c291-72b3-46e2-80b9-c90654af01e6"/>
  <p:tag name="ARTICULATE_SLIDE_NAV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0"/>
  <p:tag name="ARTICULATE_SLIDE_GUID" val="40accf09-b54a-41f3-b8d7-5aac39892e5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2QCVTwX6_archivos\slide0001_image001.jp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1"/>
  <p:tag name="ARTICULATE_SLIDE_GUID" val="a5e1c759-4adf-4715-a9e8-59b18eb5cdb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lkLLiMJG_archivos\slide0001_image001.jp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2"/>
  <p:tag name="ARTICULATE_SLIDE_GUID" val="8ae1a211-f803-41b2-a437-40ee3b01319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sbg9FQf2_archivos\slide0001_image001.jp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02"/>
  <p:tag name="ARTICULATE_SLIDE_GUID" val="854acdf9-850e-403c-93ca-27027dfb9f5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ZcnqcTcP_archivos\slide0001_image001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Dm3mfid2_archivos\slide0001_image001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3b7bcd3-7504-4762-975c-1161cb86c22d"/>
  <p:tag name="ARTICULATE_SLIDE_NA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jDLcQ6zz_archivos\slide0001_image001.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aa8b72ff-2adc-4b9c-91d4-3c8fc00d64e0"/>
  <p:tag name="ARTICULATE_SLIDE_NAV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KENi20Zv_archivos\slide0001_image001.jp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82ede9c-2ace-468e-81d0-60e4ced1d604"/>
  <p:tag name="ARTICULATE_SLIDE_NAV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Windows\Temp\articulate\presenter\imgtemp\uIJ8ijcU_archivos\slide0001_image001.jpg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3829</TotalTime>
  <Words>521</Words>
  <Application>Microsoft Office PowerPoint</Application>
  <PresentationFormat>Presentación en pantalla (4:3)</PresentationFormat>
  <Paragraphs>124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Jesús Nuestro Refugio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uReloaded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Illusion V2</dc:creator>
  <cp:lastModifiedBy>Toshiba</cp:lastModifiedBy>
  <cp:revision>221</cp:revision>
  <dcterms:created xsi:type="dcterms:W3CDTF">2011-05-31T02:06:55Z</dcterms:created>
  <dcterms:modified xsi:type="dcterms:W3CDTF">2014-04-28T20:46:35Z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2do Seminario Guerra Espiritualxx</vt:lpwstr>
  </property>
  <property fmtid="{D5CDD505-2E9C-101B-9397-08002B2CF9AE}" pid="4" name="ArticulateGUID">
    <vt:lpwstr>D9B31A62-22DC-400A-9652-15F0A3688790</vt:lpwstr>
  </property>
  <property fmtid="{D5CDD505-2E9C-101B-9397-08002B2CF9AE}" pid="5" name="ArticulateProjectFull">
    <vt:lpwstr>C:\Documents and Settings\Administrador\Mis documentos\2do seminario xxx\2do Seminario Guerra Espiritualxx.ppta</vt:lpwstr>
  </property>
</Properties>
</file>